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FOSTER RANCH RD
Intersection ID: 5146140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FOSTER RANCH RD
Intersection ID: 5146140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FOSTER RANCH RD
Intersection ID: 5146140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FOSTER RANCH RD
Intersection ID: 5146140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